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16" r:id="rId1"/>
  </p:sldMasterIdLst>
  <p:notesMasterIdLst>
    <p:notesMasterId r:id="rId15"/>
  </p:notesMasterIdLst>
  <p:sldIdLst>
    <p:sldId id="256" r:id="rId2"/>
    <p:sldId id="257" r:id="rId3"/>
    <p:sldId id="265" r:id="rId4"/>
    <p:sldId id="258" r:id="rId5"/>
    <p:sldId id="259" r:id="rId6"/>
    <p:sldId id="269" r:id="rId7"/>
    <p:sldId id="270" r:id="rId8"/>
    <p:sldId id="260" r:id="rId9"/>
    <p:sldId id="261" r:id="rId10"/>
    <p:sldId id="263" r:id="rId11"/>
    <p:sldId id="264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E987C-1F35-4DA2-8E94-1B578BB11726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29337-0C60-4FFF-BBA6-9DA386216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77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4031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5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1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0655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8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03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81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348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94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7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125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516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4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751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135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74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1533556-D02B-462D-8619-BB6DE4A68AA5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28ACAFB3-A985-4280-B24A-68EEF00F6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7" r:id="rId1"/>
    <p:sldLayoutId id="2147484718" r:id="rId2"/>
    <p:sldLayoutId id="2147484719" r:id="rId3"/>
    <p:sldLayoutId id="2147484720" r:id="rId4"/>
    <p:sldLayoutId id="2147484721" r:id="rId5"/>
    <p:sldLayoutId id="2147484722" r:id="rId6"/>
    <p:sldLayoutId id="2147484723" r:id="rId7"/>
    <p:sldLayoutId id="2147484724" r:id="rId8"/>
    <p:sldLayoutId id="2147484725" r:id="rId9"/>
    <p:sldLayoutId id="2147484726" r:id="rId10"/>
    <p:sldLayoutId id="2147484727" r:id="rId11"/>
    <p:sldLayoutId id="2147484728" r:id="rId12"/>
    <p:sldLayoutId id="2147484729" r:id="rId13"/>
    <p:sldLayoutId id="2147484730" r:id="rId14"/>
    <p:sldLayoutId id="2147484731" r:id="rId15"/>
    <p:sldLayoutId id="2147484732" r:id="rId16"/>
    <p:sldLayoutId id="214748473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Facebook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69554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  <a:p>
            <a:r>
              <a:rPr lang="en-US" dirty="0"/>
              <a:t>Social Network Evaluation</a:t>
            </a:r>
          </a:p>
          <a:p>
            <a:endParaRPr lang="en-US" dirty="0"/>
          </a:p>
          <a:p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Shravya Mahankali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0" y="748235"/>
            <a:ext cx="2686395" cy="2788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– Social network ethics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should know what information should be shared on face book and the awareness should be brought among the users.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creating fake profiles there are chances of getting deceived easily.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personal information should not be exchanged with the other companies.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should be careful while adding friends. They should not accept unknown friend requests.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 should not be shared to everyone on facebook.</a:t>
            </a:r>
          </a:p>
          <a:p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9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Facebook  profile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653" y="1567544"/>
            <a:ext cx="7774385" cy="3807732"/>
          </a:xfr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2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profile of a typical user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167" y="1651518"/>
            <a:ext cx="6939686" cy="3928188"/>
          </a:xfr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92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146040"/>
            <a:ext cx="10396882" cy="1754156"/>
          </a:xfrm>
        </p:spPr>
        <p:txBody>
          <a:bodyPr/>
          <a:lstStyle/>
          <a:p>
            <a:pPr algn="ctr"/>
            <a:r>
              <a:rPr lang="en-US" dirty="0"/>
              <a:t>Thank you!!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8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– How it is used?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is a social networking site made to keep in contact with the people we know all over the world.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used to share photos, videos including live telecasts, post updates sharing their current activities, feelings etc.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Everyone who creates an account has a profile or time line and a news feed.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you post a photo or an update it will be displayed on your time line and on others whom you tag with.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send friend request to the people you know and  can view your their updates on your news feed.</a:t>
            </a:r>
          </a:p>
          <a:p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89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1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of face book users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57" y="1670180"/>
            <a:ext cx="7722770" cy="3900196"/>
          </a:xfr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8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– Terms of use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agree to Facebook’s terms and policies by signing up into it.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users policies include minimum age, not sharing the account details with anyone, keeping passwords secured.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user should agree for the following conditions when he signs up the facebook:</a:t>
            </a:r>
          </a:p>
          <a:p>
            <a:pPr marL="457200" indent="-457200">
              <a:buAutoNum type="arabicParenR"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has all rights to delete any account if it causes any problems.</a:t>
            </a:r>
          </a:p>
          <a:p>
            <a:pPr marL="457200" indent="-457200">
              <a:buAutoNum type="arabicParenR"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has all rights to retain all the information of the user and the posts he keeps and shares.</a:t>
            </a:r>
          </a:p>
          <a:p>
            <a:pPr marL="457200" indent="-457200">
              <a:buAutoNum type="arabicParenR"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if the user deletes the post the company can retain archived copies of it.</a:t>
            </a:r>
          </a:p>
          <a:p>
            <a:endParaRPr lang="en-US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02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– Privacy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can share user data with consent or as required by law.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user can block someone if he finds a problem with them.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also protect our posts from others by making them visible to only our friends.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Basically, people should take care while adding friends in our profile.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report abuse on any user if we want to take some action against them.</a:t>
            </a:r>
          </a:p>
          <a:p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4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Facebook privacy settings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902" y="1643974"/>
            <a:ext cx="6715951" cy="3959158"/>
          </a:xfr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0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Facebook security settings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78" y="1663430"/>
            <a:ext cx="7723761" cy="3910519"/>
          </a:xfr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they protect/share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keeps track of all the information we share, view or text.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uses cookies or other similar technologies to collect data like posted information, from when and where the user has logged in etc.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collects all the data related to a operation we performed on it or using it.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even shares our personal information with third party applications.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sell our information to other companies with our consent.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 gives suggestion based on our browsing data which shows what kind of data it can collect.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we required to give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signing up for facebook we need to give our:</a:t>
            </a:r>
          </a:p>
          <a:p>
            <a:pPr marL="0" indent="0">
              <a:buNone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First Name, Last Name, Mail Id, Password.</a:t>
            </a:r>
          </a:p>
          <a:p>
            <a:pPr marL="0" indent="0">
              <a:buNone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Birthdate, Gender.</a:t>
            </a:r>
          </a:p>
          <a:p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share our phone number, photos, educational and professional information after signing up but these are not mandatory details.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6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442</TotalTime>
  <Words>515</Words>
  <Application>Microsoft Office PowerPoint</Application>
  <PresentationFormat>Widescreen</PresentationFormat>
  <Paragraphs>50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Impact</vt:lpstr>
      <vt:lpstr>Times New Roman</vt:lpstr>
      <vt:lpstr>Main Event</vt:lpstr>
      <vt:lpstr>Facebook </vt:lpstr>
      <vt:lpstr>Facebook – How it is used?</vt:lpstr>
      <vt:lpstr>Statistics of face book users</vt:lpstr>
      <vt:lpstr>Facebook – Terms of use policy</vt:lpstr>
      <vt:lpstr>Facebook – Privacy policy</vt:lpstr>
      <vt:lpstr>Facebook privacy settings</vt:lpstr>
      <vt:lpstr>Facebook security settings</vt:lpstr>
      <vt:lpstr>How they protect/share information</vt:lpstr>
      <vt:lpstr>Information we required to give</vt:lpstr>
      <vt:lpstr>Facebook – Social network ethics</vt:lpstr>
      <vt:lpstr>My Facebook  profile</vt:lpstr>
      <vt:lpstr>Facebook profile of a typical user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Facebook </dc:title>
  <dc:creator>Shravya Mahankali</dc:creator>
  <cp:lastModifiedBy>Shravya Mahankali</cp:lastModifiedBy>
  <cp:revision>28</cp:revision>
  <dcterms:created xsi:type="dcterms:W3CDTF">2016-10-15T22:54:28Z</dcterms:created>
  <dcterms:modified xsi:type="dcterms:W3CDTF">2016-10-19T03:50:32Z</dcterms:modified>
</cp:coreProperties>
</file>

<file path=docProps/thumbnail.jpeg>
</file>